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BA08-9D49-45AE-AB9F-41FB707FE192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21AC-C6C7-4C5C-B37F-4E1318E7F4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819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211F-D4E1-490D-854E-B8D14DF14210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F6FF-BAE9-4096-9ED9-30A749D01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506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" y="-15954"/>
            <a:ext cx="9195516" cy="68899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4" y="4986346"/>
            <a:ext cx="1113803" cy="1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3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31" y="-32197"/>
            <a:ext cx="9232862" cy="69223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" y="5135247"/>
            <a:ext cx="904442" cy="12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d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-8407"/>
            <a:ext cx="9169402" cy="68748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9" y="5211447"/>
            <a:ext cx="904442" cy="12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230536"/>
            <a:ext cx="1346200" cy="558872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96100" y="6327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1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3E4AE-3677-462D-81A2-E802B5348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67B105-73D3-4E0D-8AAD-E446284A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6E3D16-7FB2-438A-96C7-2E193F67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BF3E-AF47-4C82-A6DE-1F8B199F14EB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420CD-9860-4C50-9FB7-958C55FE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B1052F-A624-43D9-AC38-24D05DF3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7C90-8C9C-4D74-93B0-551E7531AF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3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nline-stopwatch.com/countdown-clock/full-screen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 txBox="1">
            <a:spLocks/>
          </p:cNvSpPr>
          <p:nvPr/>
        </p:nvSpPr>
        <p:spPr>
          <a:xfrm>
            <a:off x="3090594" y="2585837"/>
            <a:ext cx="5826983" cy="144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Le travail personnel de l’élève</a:t>
            </a:r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Formation GRD Mathématiques</a:t>
            </a:r>
            <a:br>
              <a:rPr lang="fr-FR" dirty="0"/>
            </a:br>
            <a:r>
              <a:rPr lang="fr-FR" dirty="0"/>
              <a:t>Académie de Lyon</a:t>
            </a:r>
          </a:p>
          <a:p>
            <a:pPr marL="0" indent="0">
              <a:buNone/>
            </a:pPr>
            <a:r>
              <a:rPr lang="fr-FR" dirty="0"/>
              <a:t>2018-2019</a:t>
            </a:r>
          </a:p>
          <a:p>
            <a:endParaRPr lang="fr-FR" dirty="0"/>
          </a:p>
        </p:txBody>
      </p:sp>
      <p:grpSp>
        <p:nvGrpSpPr>
          <p:cNvPr id="8" name="Grouper 9"/>
          <p:cNvGrpSpPr/>
          <p:nvPr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538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4ABF8-1C21-42B5-9C60-1119124FB3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45844"/>
            <a:ext cx="9144000" cy="703262"/>
          </a:xfrm>
        </p:spPr>
        <p:txBody>
          <a:bodyPr/>
          <a:lstStyle/>
          <a:p>
            <a:pPr algn="ctr"/>
            <a:r>
              <a:rPr lang="fr-FR" sz="5000" dirty="0"/>
              <a:t>Travail Personnel de l’</a:t>
            </a:r>
            <a:r>
              <a:rPr lang="fr-FR" sz="5000" dirty="0" err="1"/>
              <a:t>Elève</a:t>
            </a:r>
            <a:endParaRPr lang="fr-FR" sz="5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112E68-4B4D-4EF0-B77A-173F0B56123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4037" y="2615610"/>
            <a:ext cx="8548577" cy="3806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Citez trois mots ou expressions que vous associez au TRAVAIL PERSONNEL DE L’ELEVE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Allez sur :</a:t>
            </a:r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www.menti.com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/>
              <a:t>et utilisez le code </a:t>
            </a:r>
            <a:r>
              <a:rPr lang="fr-FR" b="1" dirty="0"/>
              <a:t>23 28 66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4760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D3E7EF4B-E2B4-435B-84EA-2E0E7F108AF6}"/>
              </a:ext>
            </a:extLst>
          </p:cNvPr>
          <p:cNvSpPr txBox="1">
            <a:spLocks/>
          </p:cNvSpPr>
          <p:nvPr/>
        </p:nvSpPr>
        <p:spPr>
          <a:xfrm>
            <a:off x="2899144" y="949842"/>
            <a:ext cx="5433072" cy="3000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/>
              <a:t>World café</a:t>
            </a:r>
            <a:br>
              <a:rPr lang="fr-FR" sz="6600" dirty="0"/>
            </a:br>
            <a:endParaRPr lang="fr-FR" dirty="0"/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7170D445-03D5-4EE8-9FD9-5701493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8" y="2234869"/>
            <a:ext cx="5063321" cy="317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71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445F8A-DF97-440A-A280-D32193A2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61615" y="5049930"/>
            <a:ext cx="1190315" cy="12187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691D1CE-C5E0-480D-A139-C57154C12AAE}"/>
              </a:ext>
            </a:extLst>
          </p:cNvPr>
          <p:cNvSpPr/>
          <p:nvPr/>
        </p:nvSpPr>
        <p:spPr>
          <a:xfrm>
            <a:off x="2871097" y="5152988"/>
            <a:ext cx="3286685" cy="4630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FF66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9988" tIns="44994" rIns="89988" bIns="44994" anchor="ctr" anchorCtr="0" compatLnSpc="0">
            <a:noAutofit/>
          </a:bodyPr>
          <a:lstStyle/>
          <a:p>
            <a:pPr algn="ctr" hangingPunct="0"/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Changer régulièrement de table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F78BD01C-4500-414D-A9F5-099C5D7E8359}"/>
              </a:ext>
            </a:extLst>
          </p:cNvPr>
          <p:cNvSpPr/>
          <p:nvPr/>
        </p:nvSpPr>
        <p:spPr>
          <a:xfrm>
            <a:off x="2871097" y="5685693"/>
            <a:ext cx="5244829" cy="5829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66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9988" tIns="44994" rIns="89988" bIns="44994" anchor="ctr" anchorCtr="0" compatLnSpc="0">
            <a:noAutofit/>
          </a:bodyPr>
          <a:lstStyle/>
          <a:p>
            <a:pPr algn="ctr" hangingPunct="0"/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Échanger les idées d’une table à une autre pour </a:t>
            </a:r>
            <a:b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</a:br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compléter les idées des uns avec celles des autres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98A2EE7-D4A0-4E71-A87B-EDDC76FCD708}"/>
              </a:ext>
            </a:extLst>
          </p:cNvPr>
          <p:cNvSpPr/>
          <p:nvPr/>
        </p:nvSpPr>
        <p:spPr>
          <a:xfrm>
            <a:off x="72641" y="825888"/>
            <a:ext cx="3968261" cy="959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9988" tIns="44994" rIns="89988" bIns="44994" anchor="ctr" anchorCtr="0" compatLnSpc="0">
            <a:noAutofit/>
          </a:bodyPr>
          <a:lstStyle/>
          <a:p>
            <a:pPr algn="ctr" hangingPunct="0"/>
            <a:r>
              <a:rPr lang="fr-FR" dirty="0">
                <a:latin typeface="Trebuchet MS" panose="020B0603020202020204" pitchFamily="34" charset="0"/>
                <a:ea typeface="Times New Roman" pitchFamily="18"/>
                <a:cs typeface="Times New Roman" pitchFamily="18"/>
              </a:rPr>
              <a:t>Un « </a:t>
            </a:r>
            <a:r>
              <a:rPr lang="fr-FR" b="1" dirty="0">
                <a:latin typeface="Trebuchet MS" panose="020B0603020202020204" pitchFamily="34" charset="0"/>
              </a:rPr>
              <a:t>hôte »</a:t>
            </a:r>
            <a:r>
              <a:rPr lang="fr-FR" dirty="0">
                <a:latin typeface="Trebuchet MS" panose="020B0603020202020204" pitchFamily="34" charset="0"/>
                <a:ea typeface="Times New Roman" pitchFamily="18"/>
                <a:cs typeface="Times New Roman" pitchFamily="18"/>
              </a:rPr>
              <a:t> qui reste à la table pour</a:t>
            </a:r>
          </a:p>
          <a:p>
            <a:pPr algn="ctr" hangingPunct="0"/>
            <a:r>
              <a:rPr lang="fr-FR" dirty="0">
                <a:latin typeface="Trebuchet MS" panose="020B0603020202020204" pitchFamily="34" charset="0"/>
                <a:ea typeface="Times New Roman" pitchFamily="18"/>
                <a:cs typeface="Times New Roman" pitchFamily="18"/>
              </a:rPr>
              <a:t>résumer </a:t>
            </a:r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aux nouveaux arrivants</a:t>
            </a:r>
          </a:p>
          <a:p>
            <a:pPr algn="ctr" hangingPunct="0"/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les points soulevés précédemment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300BA1E-85F4-4AC1-92DD-A9EF58F76528}"/>
              </a:ext>
            </a:extLst>
          </p:cNvPr>
          <p:cNvSpPr/>
          <p:nvPr/>
        </p:nvSpPr>
        <p:spPr>
          <a:xfrm>
            <a:off x="5292972" y="807881"/>
            <a:ext cx="3778386" cy="9712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89988" tIns="44994" rIns="89988" bIns="44994" anchor="ctr" anchorCtr="0" compatLnSpc="0">
            <a:noAutofit/>
          </a:bodyPr>
          <a:lstStyle/>
          <a:p>
            <a:pPr algn="ctr" hangingPunct="0"/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Les autres participants se déplacent</a:t>
            </a:r>
          </a:p>
          <a:p>
            <a:pPr algn="ctr" hangingPunct="0"/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de table en table pour apporter</a:t>
            </a:r>
          </a:p>
          <a:p>
            <a:pPr algn="ctr" hangingPunct="0"/>
            <a:r>
              <a:rPr lang="fr-FR" dirty="0">
                <a:latin typeface="Trebuchet MS" pitchFamily="34"/>
                <a:ea typeface="Times New Roman" pitchFamily="18"/>
                <a:cs typeface="Times New Roman" pitchFamily="18"/>
              </a:rPr>
              <a:t>des idées clés, des questions...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B1F23F-A39E-49A2-8C4A-4F1C397D4C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84925" y="55494"/>
            <a:ext cx="2174149" cy="75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2CF368-7384-4D39-A231-0A3B3DBCC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95" y="2067863"/>
            <a:ext cx="8732408" cy="25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B1BC36-BDDF-4B59-8760-0882C4C56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5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7B5A565-2A69-47B2-B88D-1362520C83F2}"/>
              </a:ext>
            </a:extLst>
          </p:cNvPr>
          <p:cNvSpPr txBox="1">
            <a:spLocks/>
          </p:cNvSpPr>
          <p:nvPr/>
        </p:nvSpPr>
        <p:spPr>
          <a:xfrm>
            <a:off x="765544" y="707029"/>
            <a:ext cx="74295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900"/>
              <a:t>Le temps des présentations</a:t>
            </a:r>
            <a:endParaRPr lang="fr-FR" dirty="0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839D037B-A63E-4ABC-A89D-D8F66BF93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044" y="1915824"/>
            <a:ext cx="6270843" cy="3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BAD3F4-5B1B-4252-94DA-0515AD261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27775"/>
            <a:ext cx="2057400" cy="365125"/>
          </a:xfrm>
          <a:prstGeom prst="rect">
            <a:avLst/>
          </a:prstGeom>
        </p:spPr>
        <p:txBody>
          <a:bodyPr/>
          <a:lstStyle/>
          <a:p>
            <a:fld id="{1CC5B465-768F-472B-948C-8202AA102334}" type="slidenum">
              <a:rPr lang="fr-FR" smtClean="0"/>
              <a:t>6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87D8CF7-482B-47E7-9A4E-D812169C3A88}"/>
              </a:ext>
            </a:extLst>
          </p:cNvPr>
          <p:cNvSpPr txBox="1">
            <a:spLocks/>
          </p:cNvSpPr>
          <p:nvPr/>
        </p:nvSpPr>
        <p:spPr>
          <a:xfrm>
            <a:off x="2801815" y="869217"/>
            <a:ext cx="6043248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définition </a:t>
            </a:r>
            <a:br>
              <a:rPr lang="fr-FR" dirty="0"/>
            </a:br>
            <a:r>
              <a:rPr lang="fr-FR" sz="2700" dirty="0"/>
              <a:t>de Marc </a:t>
            </a:r>
            <a:r>
              <a:rPr lang="fr-FR" sz="2700" dirty="0" err="1"/>
              <a:t>Prouchet</a:t>
            </a:r>
            <a:r>
              <a:rPr lang="fr-FR" sz="2700" dirty="0"/>
              <a:t>, ancien formateur du centre Michel-Delay, Académie de Lyon.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AEC290D-D5FD-47CE-B2E1-A0DE06BD5B62}"/>
              </a:ext>
            </a:extLst>
          </p:cNvPr>
          <p:cNvSpPr txBox="1">
            <a:spLocks/>
          </p:cNvSpPr>
          <p:nvPr/>
        </p:nvSpPr>
        <p:spPr>
          <a:xfrm>
            <a:off x="2719755" y="2690445"/>
            <a:ext cx="6125308" cy="3486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2400" dirty="0"/>
              <a:t>« Le travail personnel des élèves renvoie à l’ensemble des processus mobilisés de façon autonome et personnelle par l’élève pour s’approprier les objets d’enseignement (connaissances et compétences) »</a:t>
            </a:r>
          </a:p>
        </p:txBody>
      </p:sp>
    </p:spTree>
    <p:extLst>
      <p:ext uri="{BB962C8B-B14F-4D97-AF65-F5344CB8AC3E}">
        <p14:creationId xmlns:p14="http://schemas.microsoft.com/office/powerpoint/2010/main" val="21099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C2CC9-87BE-4BE4-9ED1-2E7A5053D984}"/>
              </a:ext>
            </a:extLst>
          </p:cNvPr>
          <p:cNvSpPr txBox="1">
            <a:spLocks/>
          </p:cNvSpPr>
          <p:nvPr/>
        </p:nvSpPr>
        <p:spPr>
          <a:xfrm>
            <a:off x="269631" y="869218"/>
            <a:ext cx="8575432" cy="7427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Dans le prescrit ?</a:t>
            </a:r>
            <a:endParaRPr lang="fr-FR" sz="27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4F7A8-BC95-43B4-B192-4B6B283C2A9D}"/>
              </a:ext>
            </a:extLst>
          </p:cNvPr>
          <p:cNvSpPr txBox="1">
            <a:spLocks/>
          </p:cNvSpPr>
          <p:nvPr/>
        </p:nvSpPr>
        <p:spPr>
          <a:xfrm>
            <a:off x="153187" y="2690445"/>
            <a:ext cx="8691876" cy="3486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2400" dirty="0"/>
              <a:t>Image à insérer :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2400" dirty="0"/>
              <a:t>Le socle, les programmes, divers docs institutionnels….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2400" dirty="0"/>
              <a:t>Avec des zooms</a:t>
            </a:r>
          </a:p>
        </p:txBody>
      </p:sp>
    </p:spTree>
    <p:extLst>
      <p:ext uri="{BB962C8B-B14F-4D97-AF65-F5344CB8AC3E}">
        <p14:creationId xmlns:p14="http://schemas.microsoft.com/office/powerpoint/2010/main" val="212534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CD640E-4D9E-4C3A-9C0A-CA2C1471A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89C338-B427-46BA-BF0A-2557257B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" y="231257"/>
            <a:ext cx="9050215" cy="63954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9C7241-0525-4D5A-AA14-9C3603AD125D}"/>
              </a:ext>
            </a:extLst>
          </p:cNvPr>
          <p:cNvSpPr txBox="1"/>
          <p:nvPr/>
        </p:nvSpPr>
        <p:spPr>
          <a:xfrm>
            <a:off x="2530225" y="231257"/>
            <a:ext cx="436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Document produit par le Centre Alain Savary</a:t>
            </a:r>
          </a:p>
        </p:txBody>
      </p:sp>
    </p:spTree>
    <p:extLst>
      <p:ext uri="{BB962C8B-B14F-4D97-AF65-F5344CB8AC3E}">
        <p14:creationId xmlns:p14="http://schemas.microsoft.com/office/powerpoint/2010/main" val="231789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38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_Modèle Powerpoint 2018 Rectorat_MEN-10-201807-183 (2).pptx" id="{41045E20-CD73-478B-9713-B899ACC48952}" vid="{F5CA63EF-472F-4CD7-90AE-5F4C2EBB1E6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MOD_Modèle Powerpoint 2018 Rectorat_MEN-10-201807-183</Template>
  <TotalTime>73</TotalTime>
  <Words>142</Words>
  <Application>Microsoft Office PowerPoint</Application>
  <PresentationFormat>Affichage à l'écran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Trebuchet MS</vt:lpstr>
      <vt:lpstr>Thème Office</vt:lpstr>
      <vt:lpstr>Présentation PowerPoint</vt:lpstr>
      <vt:lpstr>Travail Personnel de l’Elève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lasset</dc:creator>
  <cp:lastModifiedBy>Rémy Boyer</cp:lastModifiedBy>
  <cp:revision>11</cp:revision>
  <dcterms:created xsi:type="dcterms:W3CDTF">2018-12-06T13:33:49Z</dcterms:created>
  <dcterms:modified xsi:type="dcterms:W3CDTF">2018-12-28T21:45:21Z</dcterms:modified>
</cp:coreProperties>
</file>