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Feuil1!$B$2:$B$14</c:f>
              <c:numCache>
                <c:formatCode>General</c:formatCode>
                <c:ptCount val="13"/>
                <c:pt idx="0">
                  <c:v>254</c:v>
                </c:pt>
                <c:pt idx="1">
                  <c:v>225</c:v>
                </c:pt>
                <c:pt idx="2">
                  <c:v>261</c:v>
                </c:pt>
                <c:pt idx="3">
                  <c:v>345</c:v>
                </c:pt>
                <c:pt idx="4">
                  <c:v>702</c:v>
                </c:pt>
                <c:pt idx="5">
                  <c:v>867</c:v>
                </c:pt>
                <c:pt idx="6">
                  <c:v>1120</c:v>
                </c:pt>
                <c:pt idx="7">
                  <c:v>1256</c:v>
                </c:pt>
                <c:pt idx="8">
                  <c:v>1402</c:v>
                </c:pt>
                <c:pt idx="9">
                  <c:v>1470</c:v>
                </c:pt>
                <c:pt idx="10">
                  <c:v>1528</c:v>
                </c:pt>
                <c:pt idx="11">
                  <c:v>1679</c:v>
                </c:pt>
                <c:pt idx="12">
                  <c:v>1343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0-4652-BE9C-6B0A14352B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72471776"/>
        <c:axId val="372472104"/>
      </c:barChart>
      <c:catAx>
        <c:axId val="3724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472104"/>
        <c:crosses val="autoZero"/>
        <c:auto val="1"/>
        <c:lblAlgn val="ctr"/>
        <c:lblOffset val="100"/>
        <c:noMultiLvlLbl val="0"/>
      </c:catAx>
      <c:valAx>
        <c:axId val="372472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247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E21-CDBF-4B1B-8885-4394EE01434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1792-D92B-4B85-A374-1B609E179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44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E21-CDBF-4B1B-8885-4394EE01434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1792-D92B-4B85-A374-1B609E179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68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E21-CDBF-4B1B-8885-4394EE01434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1792-D92B-4B85-A374-1B609E179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62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E21-CDBF-4B1B-8885-4394EE01434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1792-D92B-4B85-A374-1B609E179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95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E21-CDBF-4B1B-8885-4394EE01434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1792-D92B-4B85-A374-1B609E179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02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E21-CDBF-4B1B-8885-4394EE01434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1792-D92B-4B85-A374-1B609E179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E21-CDBF-4B1B-8885-4394EE01434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1792-D92B-4B85-A374-1B609E179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2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E21-CDBF-4B1B-8885-4394EE01434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1792-D92B-4B85-A374-1B609E179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68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E21-CDBF-4B1B-8885-4394EE01434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1792-D92B-4B85-A374-1B609E179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E21-CDBF-4B1B-8885-4394EE01434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1792-D92B-4B85-A374-1B609E179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4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E21-CDBF-4B1B-8885-4394EE01434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1792-D92B-4B85-A374-1B609E179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1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8E21-CDBF-4B1B-8885-4394EE01434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1792-D92B-4B85-A374-1B609E179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05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4563" y="117564"/>
            <a:ext cx="7974874" cy="1711235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REMISE DES PRIX OLYMPIADES DE MATHEMATIQUES</a:t>
            </a:r>
            <a:br>
              <a:rPr lang="fr-FR" sz="3600" b="1" dirty="0" smtClean="0"/>
            </a:br>
            <a:r>
              <a:rPr lang="fr-FR" sz="3600" b="1" dirty="0" smtClean="0"/>
              <a:t>2019</a:t>
            </a: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353002"/>
              </p:ext>
            </p:extLst>
          </p:nvPr>
        </p:nvGraphicFramePr>
        <p:xfrm>
          <a:off x="1080656" y="1175657"/>
          <a:ext cx="6783184" cy="514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2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Karim </a:t>
            </a:r>
            <a:r>
              <a:rPr lang="fr-FR" sz="3200" b="1" dirty="0" err="1" smtClean="0"/>
              <a:t>Zayana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> Inspecteur Général de Mathématiques</a:t>
            </a:r>
            <a:endParaRPr lang="fr-FR" sz="32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3" cy="4351338"/>
          </a:xfrm>
        </p:spPr>
      </p:pic>
    </p:spTree>
    <p:extLst>
      <p:ext uri="{BB962C8B-B14F-4D97-AF65-F5344CB8AC3E}">
        <p14:creationId xmlns:p14="http://schemas.microsoft.com/office/powerpoint/2010/main" val="6811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Alain </a:t>
            </a:r>
            <a:r>
              <a:rPr lang="fr-FR" sz="3200" b="1" dirty="0" err="1" smtClean="0"/>
              <a:t>Truchan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>IA-IPR de mathématiques</a:t>
            </a:r>
            <a:endParaRPr lang="fr-FR" sz="32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3" cy="4351338"/>
          </a:xfrm>
        </p:spPr>
      </p:pic>
    </p:spTree>
    <p:extLst>
      <p:ext uri="{BB962C8B-B14F-4D97-AF65-F5344CB8AC3E}">
        <p14:creationId xmlns:p14="http://schemas.microsoft.com/office/powerpoint/2010/main" val="38406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Conférence d’Olivier </a:t>
            </a:r>
            <a:r>
              <a:rPr lang="fr-FR" sz="3200" b="1" dirty="0" err="1" smtClean="0"/>
              <a:t>Druet</a:t>
            </a:r>
            <a:r>
              <a:rPr lang="fr-FR" sz="3200" b="1" dirty="0" smtClean="0"/>
              <a:t> :</a:t>
            </a:r>
            <a:br>
              <a:rPr lang="fr-FR" sz="3200" b="1" dirty="0" smtClean="0"/>
            </a:br>
            <a:r>
              <a:rPr lang="fr-FR" sz="3200" b="1" dirty="0" smtClean="0"/>
              <a:t>« les mathématiques savonneuses »</a:t>
            </a:r>
            <a:endParaRPr lang="fr-FR" sz="32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43969"/>
            <a:ext cx="3886200" cy="291465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3969"/>
            <a:ext cx="3886200" cy="2914650"/>
          </a:xfrm>
        </p:spPr>
      </p:pic>
    </p:spTree>
    <p:extLst>
      <p:ext uri="{BB962C8B-B14F-4D97-AF65-F5344CB8AC3E}">
        <p14:creationId xmlns:p14="http://schemas.microsoft.com/office/powerpoint/2010/main" val="42730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Les </a:t>
            </a:r>
            <a:r>
              <a:rPr lang="fr-FR" b="1" smtClean="0"/>
              <a:t>personnes invitées</a:t>
            </a:r>
            <a:endParaRPr lang="fr-FR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3" cy="4351338"/>
          </a:xfrm>
        </p:spPr>
      </p:pic>
    </p:spTree>
    <p:extLst>
      <p:ext uri="{BB962C8B-B14F-4D97-AF65-F5344CB8AC3E}">
        <p14:creationId xmlns:p14="http://schemas.microsoft.com/office/powerpoint/2010/main" val="19070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smtClean="0"/>
              <a:t>Les </a:t>
            </a:r>
            <a:r>
              <a:rPr lang="fr-FR" sz="3200" b="1" dirty="0" smtClean="0"/>
              <a:t>lauréats des filières non scientifiques</a:t>
            </a:r>
            <a:endParaRPr lang="fr-FR" sz="32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3" cy="4351338"/>
          </a:xfrm>
        </p:spPr>
      </p:pic>
    </p:spTree>
    <p:extLst>
      <p:ext uri="{BB962C8B-B14F-4D97-AF65-F5344CB8AC3E}">
        <p14:creationId xmlns:p14="http://schemas.microsoft.com/office/powerpoint/2010/main" val="6439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/>
              <a:t>L</a:t>
            </a:r>
            <a:r>
              <a:rPr lang="fr-FR" sz="3600" b="1" dirty="0" smtClean="0"/>
              <a:t>es lauréats de la filière scientifique</a:t>
            </a:r>
            <a:endParaRPr lang="fr-FR" sz="3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1346268"/>
            <a:ext cx="7106194" cy="5329647"/>
          </a:xfrm>
        </p:spPr>
      </p:pic>
    </p:spTree>
    <p:extLst>
      <p:ext uri="{BB962C8B-B14F-4D97-AF65-F5344CB8AC3E}">
        <p14:creationId xmlns:p14="http://schemas.microsoft.com/office/powerpoint/2010/main" val="39073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29</Words>
  <Application>Microsoft Office PowerPoint</Application>
  <PresentationFormat>Affichage à l'écran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REMISE DES PRIX OLYMPIADES DE MATHEMATIQUES 2019</vt:lpstr>
      <vt:lpstr>Karim Zayana  Inspecteur Général de Mathématiques</vt:lpstr>
      <vt:lpstr>Alain Truchan IA-IPR de mathématiques</vt:lpstr>
      <vt:lpstr>Conférence d’Olivier Druet : « les mathématiques savonneuses »</vt:lpstr>
      <vt:lpstr>Les personnes invitées</vt:lpstr>
      <vt:lpstr>Les lauréats des filières non scientifiques</vt:lpstr>
      <vt:lpstr>Les lauréats de la filière scientifique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REMISE DES PRIX OLYMPIADES DE MATHEMATIQUES 2019</dc:title>
  <dc:creator>TRUCHAN Alain</dc:creator>
  <cp:lastModifiedBy>TRUCHAN Alain</cp:lastModifiedBy>
  <cp:revision>8</cp:revision>
  <dcterms:created xsi:type="dcterms:W3CDTF">2019-05-27T10:01:54Z</dcterms:created>
  <dcterms:modified xsi:type="dcterms:W3CDTF">2019-05-28T07:07:02Z</dcterms:modified>
</cp:coreProperties>
</file>